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6" r:id="rId3"/>
    <p:sldId id="274" r:id="rId4"/>
    <p:sldId id="265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72" r:id="rId14"/>
    <p:sldId id="293" r:id="rId15"/>
    <p:sldId id="294" r:id="rId16"/>
    <p:sldId id="269" r:id="rId17"/>
    <p:sldId id="28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B288-3596-4988-BCB5-41AE6C360E2B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16AFF-1557-4975-BCFF-B43DAD859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B288-3596-4988-BCB5-41AE6C360E2B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16AFF-1557-4975-BCFF-B43DAD859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B288-3596-4988-BCB5-41AE6C360E2B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16AFF-1557-4975-BCFF-B43DAD859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B288-3596-4988-BCB5-41AE6C360E2B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16AFF-1557-4975-BCFF-B43DAD859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B288-3596-4988-BCB5-41AE6C360E2B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16AFF-1557-4975-BCFF-B43DAD859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B288-3596-4988-BCB5-41AE6C360E2B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16AFF-1557-4975-BCFF-B43DAD859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B288-3596-4988-BCB5-41AE6C360E2B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16AFF-1557-4975-BCFF-B43DAD859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B288-3596-4988-BCB5-41AE6C360E2B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16AFF-1557-4975-BCFF-B43DAD859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B288-3596-4988-BCB5-41AE6C360E2B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16AFF-1557-4975-BCFF-B43DAD859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B288-3596-4988-BCB5-41AE6C360E2B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16AFF-1557-4975-BCFF-B43DAD859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B288-3596-4988-BCB5-41AE6C360E2B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16AFF-1557-4975-BCFF-B43DAD859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2B288-3596-4988-BCB5-41AE6C360E2B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16AFF-1557-4975-BCFF-B43DAD859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1837_%D0%B3%D0%BE%D0%B4" TargetMode="External"/><Relationship Id="rId13" Type="http://schemas.openxmlformats.org/officeDocument/2006/relationships/hyperlink" Target="https://ru.wikipedia.org/wiki/%D0%9F%D1%80%D0%BE%D0%B7%D0%B0%D0%B8%D0%BA" TargetMode="External"/><Relationship Id="rId3" Type="http://schemas.openxmlformats.org/officeDocument/2006/relationships/image" Target="../media/image5.jpeg"/><Relationship Id="rId7" Type="http://schemas.openxmlformats.org/officeDocument/2006/relationships/hyperlink" Target="https://ru.wikipedia.org/wiki/10_%D1%84%D0%B5%D0%B2%D1%80%D0%B0%D0%BB%D1%8F" TargetMode="External"/><Relationship Id="rId12" Type="http://schemas.openxmlformats.org/officeDocument/2006/relationships/hyperlink" Target="https://ru.wikipedia.org/wiki/%D0%94%D1%80%D0%B0%D0%BC%D0%B0%D1%82%D1%83%D1%80%D0%B3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C%D0%BE%D1%81%D0%BA%D0%B2%D0%B0" TargetMode="External"/><Relationship Id="rId11" Type="http://schemas.openxmlformats.org/officeDocument/2006/relationships/hyperlink" Target="https://ru.wikipedia.org/wiki/%D0%9F%D0%BE%D1%8D%D1%82" TargetMode="External"/><Relationship Id="rId5" Type="http://schemas.openxmlformats.org/officeDocument/2006/relationships/hyperlink" Target="https://ru.wikipedia.org/wiki/1799_%D0%B3%D0%BE%D0%B4" TargetMode="External"/><Relationship Id="rId10" Type="http://schemas.openxmlformats.org/officeDocument/2006/relationships/hyperlink" Target="https://ru.wikipedia.org/wiki/%D0%A0%D1%83%D1%81%D1%81%D0%BA%D0%B8%D0%B5" TargetMode="External"/><Relationship Id="rId4" Type="http://schemas.openxmlformats.org/officeDocument/2006/relationships/hyperlink" Target="https://ru.wikipedia.org/wiki/6_%D0%B8%D1%8E%D0%BD%D1%8F" TargetMode="External"/><Relationship Id="rId9" Type="http://schemas.openxmlformats.org/officeDocument/2006/relationships/hyperlink" Target="https://ru.wikipedia.org/wiki/%D0%A1%D0%B0%D0%BD%D0%BA%D1%82-%D0%9F%D0%B5%D1%82%D0%B5%D1%80%D0%B1%D1%83%D1%80%D0%B3" TargetMode="External"/><Relationship Id="rId14" Type="http://schemas.openxmlformats.org/officeDocument/2006/relationships/hyperlink" Target="https://ru.wikipedia.org/wiki/%D0%A0%D1%83%D1%81%D1%81%D0%BA%D0%B8%D0%B9_%D1%8F%D0%B7%D1%8B%D0%BA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F%D1%83%D1%88%D0%BA%D0%B8%D0%BD,_%D0%A1%D0%B5%D1%80%D0%B3%D0%B5%D0%B9_%D0%9B%D1%8C%D0%B2%D0%BE%D0%B2%D0%B8%D1%87" TargetMode="External"/><Relationship Id="rId3" Type="http://schemas.openxmlformats.org/officeDocument/2006/relationships/hyperlink" Target="https://commons.wikimedia.org/wiki/File:N.O.Puskina.jpg?uselang=ru" TargetMode="External"/><Relationship Id="rId7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ommons.wikimedia.org/wiki/File:PuschkinSL.JPG?uselang=ru" TargetMode="External"/><Relationship Id="rId5" Type="http://schemas.openxmlformats.org/officeDocument/2006/relationships/hyperlink" Target="https://ru.wikipedia.org/wiki/%D0%93%D0%B0%D0%BD%D0%BD%D0%B8%D0%B1%D0%B0%D0%BB,_%D0%9D%D0%B0%D0%B4%D0%B5%D0%B6%D0%B4%D0%B0_%D0%9E%D1%81%D0%B8%D0%BF%D0%BE%D0%B2%D0%BD%D0%B0" TargetMode="Externa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J:\&#1040;.&#1057;.&#1055;&#1091;&#1096;&#1082;&#1080;&#1085;\&#1087;&#1059;&#1064;&#1050;&#1048;&#1053;.wm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6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5" descr="Пламя-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357166"/>
            <a:ext cx="928694" cy="1421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 rot="856984">
            <a:off x="2888328" y="1692474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М. Горький: </a:t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...Пушкин первый почувствовал, что литература - национальное дело первостепенной важности, что она выше работы в канцеляриях и службы во дворце, он первый поднял звание литератора на высоту, до него недосягаемую: в его глазах поэт - выразитель всех чувств и дум народа, он призван понять и изобразить все явления жизни. 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6" name="Picture 4" descr="E3EF6108"/>
          <p:cNvPicPr>
            <a:picLocks noChangeAspect="1" noChangeArrowheads="1"/>
          </p:cNvPicPr>
          <p:nvPr/>
        </p:nvPicPr>
        <p:blipFill>
          <a:blip r:embed="rId4" cstate="print"/>
          <a:srcRect l="2054" t="15473" r="34222" b="28758"/>
          <a:stretch>
            <a:fillRect/>
          </a:stretch>
        </p:blipFill>
        <p:spPr>
          <a:xfrm>
            <a:off x="7150609" y="142852"/>
            <a:ext cx="1796804" cy="257176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51225685_0lik.ru_8f48187c8ef871cc.jpg"/>
          <p:cNvPicPr>
            <a:picLocks noChangeAspect="1"/>
          </p:cNvPicPr>
          <p:nvPr/>
        </p:nvPicPr>
        <p:blipFill>
          <a:blip r:embed="rId2" cstate="print"/>
          <a:srcRect b="5000"/>
          <a:stretch>
            <a:fillRect/>
          </a:stretch>
        </p:blipFill>
        <p:spPr>
          <a:xfrm rot="5400000">
            <a:off x="1142999" y="-1142999"/>
            <a:ext cx="6858000" cy="9144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sp>
        <p:nvSpPr>
          <p:cNvPr id="3" name="Прямоугольник 2"/>
          <p:cNvSpPr/>
          <p:nvPr/>
        </p:nvSpPr>
        <p:spPr>
          <a:xfrm>
            <a:off x="500034" y="571481"/>
            <a:ext cx="8215370" cy="618630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err="1" smtClean="0">
                <a:latin typeface="Arial" charset="0"/>
                <a:cs typeface="Arial" charset="0"/>
              </a:rPr>
              <a:t>Алекса́ндр</a:t>
            </a:r>
            <a:r>
              <a:rPr lang="ru-RU" sz="3600" b="1" dirty="0" smtClean="0">
                <a:latin typeface="Arial" charset="0"/>
                <a:cs typeface="Arial" charset="0"/>
              </a:rPr>
              <a:t> </a:t>
            </a:r>
            <a:r>
              <a:rPr lang="ru-RU" sz="3600" b="1" dirty="0" err="1" smtClean="0">
                <a:latin typeface="Arial" charset="0"/>
                <a:cs typeface="Arial" charset="0"/>
              </a:rPr>
              <a:t>Серге́евич</a:t>
            </a:r>
            <a:r>
              <a:rPr lang="ru-RU" sz="3600" b="1" dirty="0" smtClean="0">
                <a:latin typeface="Arial" charset="0"/>
                <a:cs typeface="Arial" charset="0"/>
              </a:rPr>
              <a:t> </a:t>
            </a:r>
            <a:r>
              <a:rPr lang="ru-RU" sz="3600" b="1" dirty="0" err="1" smtClean="0">
                <a:latin typeface="Arial" charset="0"/>
                <a:cs typeface="Arial" charset="0"/>
              </a:rPr>
              <a:t>Пу́шкин</a:t>
            </a:r>
            <a:r>
              <a:rPr lang="ru-RU" sz="3600" dirty="0" smtClean="0">
                <a:latin typeface="Arial" charset="0"/>
                <a:cs typeface="Arial" charset="0"/>
              </a:rPr>
              <a:t> (26 мая [</a:t>
            </a:r>
            <a:r>
              <a:rPr lang="ru-RU" sz="3600" dirty="0" smtClean="0">
                <a:latin typeface="Arial" charset="0"/>
                <a:cs typeface="Arial" charset="0"/>
                <a:hlinkClick r:id="rId4" tooltip="6 июня"/>
              </a:rPr>
              <a:t>6 июня</a:t>
            </a:r>
            <a:r>
              <a:rPr lang="ru-RU" sz="3600" dirty="0" smtClean="0">
                <a:latin typeface="Arial" charset="0"/>
                <a:cs typeface="Arial" charset="0"/>
              </a:rPr>
              <a:t>] </a:t>
            </a:r>
            <a:r>
              <a:rPr lang="ru-RU" sz="3600" dirty="0" smtClean="0">
                <a:latin typeface="Arial" charset="0"/>
                <a:cs typeface="Arial" charset="0"/>
                <a:hlinkClick r:id="rId5" tooltip="1799 год"/>
              </a:rPr>
              <a:t>1799</a:t>
            </a:r>
            <a:r>
              <a:rPr lang="ru-RU" sz="3600" dirty="0" smtClean="0">
                <a:latin typeface="Arial" charset="0"/>
                <a:cs typeface="Arial" charset="0"/>
              </a:rPr>
              <a:t>, </a:t>
            </a:r>
            <a:r>
              <a:rPr lang="ru-RU" sz="3600" dirty="0" smtClean="0">
                <a:latin typeface="Arial" charset="0"/>
                <a:cs typeface="Arial" charset="0"/>
                <a:hlinkClick r:id="rId6" tooltip="Москва"/>
              </a:rPr>
              <a:t>Москва</a:t>
            </a:r>
            <a:r>
              <a:rPr lang="ru-RU" sz="3600" dirty="0" smtClean="0">
                <a:latin typeface="Arial" charset="0"/>
                <a:cs typeface="Arial" charset="0"/>
              </a:rPr>
              <a:t> — 29 января [</a:t>
            </a:r>
            <a:r>
              <a:rPr lang="ru-RU" sz="3600" dirty="0" smtClean="0">
                <a:latin typeface="Arial" charset="0"/>
                <a:cs typeface="Arial" charset="0"/>
                <a:hlinkClick r:id="rId7" tooltip="10 февраля"/>
              </a:rPr>
              <a:t>10 февраля</a:t>
            </a:r>
            <a:r>
              <a:rPr lang="ru-RU" sz="3600" dirty="0" smtClean="0">
                <a:latin typeface="Arial" charset="0"/>
                <a:cs typeface="Arial" charset="0"/>
              </a:rPr>
              <a:t>] </a:t>
            </a:r>
            <a:r>
              <a:rPr lang="ru-RU" sz="3600" dirty="0" smtClean="0">
                <a:latin typeface="Arial" charset="0"/>
                <a:cs typeface="Arial" charset="0"/>
                <a:hlinkClick r:id="rId8" tooltip="1837 год"/>
              </a:rPr>
              <a:t>1837</a:t>
            </a:r>
            <a:r>
              <a:rPr lang="ru-RU" sz="3600" dirty="0" smtClean="0">
                <a:latin typeface="Arial" charset="0"/>
                <a:cs typeface="Arial" charset="0"/>
              </a:rPr>
              <a:t>, </a:t>
            </a:r>
            <a:r>
              <a:rPr lang="ru-RU" sz="3600" dirty="0" smtClean="0">
                <a:latin typeface="Arial" charset="0"/>
                <a:cs typeface="Arial" charset="0"/>
                <a:hlinkClick r:id="rId9" tooltip="Санкт-Петербург"/>
              </a:rPr>
              <a:t>Санкт-Петербург</a:t>
            </a:r>
            <a:r>
              <a:rPr lang="ru-RU" sz="3600" dirty="0" smtClean="0">
                <a:latin typeface="Arial" charset="0"/>
                <a:cs typeface="Arial" charset="0"/>
              </a:rPr>
              <a:t>) — </a:t>
            </a:r>
            <a:r>
              <a:rPr lang="ru-RU" sz="3600" dirty="0" smtClean="0">
                <a:latin typeface="Arial" charset="0"/>
                <a:cs typeface="Arial" charset="0"/>
                <a:hlinkClick r:id="rId10" tooltip="Русские"/>
              </a:rPr>
              <a:t>русский</a:t>
            </a:r>
            <a:r>
              <a:rPr lang="ru-RU" sz="3600" dirty="0" smtClean="0">
                <a:latin typeface="Arial" charset="0"/>
                <a:cs typeface="Arial" charset="0"/>
              </a:rPr>
              <a:t> </a:t>
            </a:r>
            <a:r>
              <a:rPr lang="ru-RU" sz="3600" dirty="0" smtClean="0">
                <a:latin typeface="Arial" charset="0"/>
                <a:cs typeface="Arial" charset="0"/>
                <a:hlinkClick r:id="rId11" tooltip="Поэт"/>
              </a:rPr>
              <a:t>поэт</a:t>
            </a:r>
            <a:r>
              <a:rPr lang="ru-RU" sz="3600" dirty="0" smtClean="0">
                <a:latin typeface="Arial" charset="0"/>
                <a:cs typeface="Arial" charset="0"/>
              </a:rPr>
              <a:t>, </a:t>
            </a:r>
            <a:r>
              <a:rPr lang="ru-RU" sz="3600" dirty="0" smtClean="0">
                <a:latin typeface="Arial" charset="0"/>
                <a:cs typeface="Arial" charset="0"/>
                <a:hlinkClick r:id="rId12" tooltip="Драматург"/>
              </a:rPr>
              <a:t>драматург</a:t>
            </a:r>
            <a:r>
              <a:rPr lang="ru-RU" sz="3600" dirty="0" smtClean="0">
                <a:latin typeface="Arial" charset="0"/>
                <a:cs typeface="Arial" charset="0"/>
              </a:rPr>
              <a:t> и </a:t>
            </a:r>
            <a:r>
              <a:rPr lang="ru-RU" sz="3600" dirty="0" smtClean="0">
                <a:latin typeface="Arial" charset="0"/>
                <a:cs typeface="Arial" charset="0"/>
                <a:hlinkClick r:id="rId13" tooltip="Прозаик"/>
              </a:rPr>
              <a:t>прозаик</a:t>
            </a:r>
            <a:r>
              <a:rPr lang="ru-RU" sz="3600" dirty="0" smtClean="0">
                <a:latin typeface="Arial" charset="0"/>
                <a:cs typeface="Arial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Arial" charset="0"/>
                <a:cs typeface="Arial" charset="0"/>
              </a:rPr>
              <a:t>Александр Сергеевич Пушкин имеет репутацию великого или величайшего русского поэта. Также Пушкин рассматривается как создатель современного </a:t>
            </a:r>
            <a:r>
              <a:rPr lang="ru-RU" sz="3600" dirty="0" smtClean="0">
                <a:latin typeface="Arial" charset="0"/>
                <a:cs typeface="Arial" charset="0"/>
                <a:hlinkClick r:id="rId14" tooltip="Русский язык"/>
              </a:rPr>
              <a:t>русского литературного языка</a:t>
            </a:r>
            <a:endParaRPr lang="ru-RU" sz="36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ene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0"/>
            <a:ext cx="8786842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51225626_0lik.ru_529944586ce7db50.jpg"/>
          <p:cNvPicPr>
            <a:picLocks noChangeAspect="1"/>
          </p:cNvPicPr>
          <p:nvPr/>
        </p:nvPicPr>
        <p:blipFill>
          <a:blip r:embed="rId2" cstate="print"/>
          <a:srcRect b="6500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pic>
        <p:nvPicPr>
          <p:cNvPr id="3" name="Рисунок 2" descr="https://upload.wikimedia.org/wikipedia/commons/thumb/2/2b/N.O.Puskina.jpg/200px-N.O.Puskina.jp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857232"/>
            <a:ext cx="2928958" cy="40005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857752" y="5214950"/>
            <a:ext cx="428624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33CC"/>
                </a:solidFill>
                <a:latin typeface="Arial" charset="0"/>
                <a:cs typeface="Arial" charset="0"/>
              </a:rPr>
              <a:t>Мать Пушкина — </a:t>
            </a:r>
            <a:r>
              <a:rPr lang="ru-RU" sz="2400" dirty="0" smtClean="0">
                <a:solidFill>
                  <a:srgbClr val="0033CC"/>
                </a:solidFill>
                <a:latin typeface="Arial" charset="0"/>
                <a:cs typeface="Arial" charset="0"/>
                <a:hlinkClick r:id="rId5" tooltip="Ганнибал, Надежда Осиповна"/>
              </a:rPr>
              <a:t>Надежда Осиповна</a:t>
            </a:r>
            <a:r>
              <a:rPr lang="ru-RU" sz="2400" dirty="0" smtClean="0">
                <a:solidFill>
                  <a:srgbClr val="0033CC"/>
                </a:solidFill>
                <a:latin typeface="Arial" charset="0"/>
                <a:cs typeface="Arial" charset="0"/>
              </a:rPr>
              <a:t> (1775—1836), внучка Ганнибала.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ttps://upload.wikimedia.org/wikipedia/commons/thumb/f/f2/PuschkinSL.JPG/200px-PuschkinSL.JPG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00100" y="928670"/>
            <a:ext cx="2857520" cy="40005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42844" y="5143512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33CC"/>
                </a:solidFill>
                <a:latin typeface="Arial" charset="0"/>
                <a:cs typeface="Arial" charset="0"/>
              </a:rPr>
              <a:t>Отец — </a:t>
            </a:r>
            <a:r>
              <a:rPr lang="ru-RU" sz="2800" dirty="0" smtClean="0">
                <a:solidFill>
                  <a:srgbClr val="0033CC"/>
                </a:solidFill>
                <a:latin typeface="Arial" charset="0"/>
                <a:cs typeface="Arial" charset="0"/>
                <a:hlinkClick r:id="rId8" tooltip="Пушкин, Сергей Львович"/>
              </a:rPr>
              <a:t>Сергей Львович Пушкин</a:t>
            </a:r>
            <a:r>
              <a:rPr lang="ru-RU" sz="2800" dirty="0" smtClean="0">
                <a:solidFill>
                  <a:srgbClr val="0033CC"/>
                </a:solidFill>
                <a:latin typeface="Arial" charset="0"/>
                <a:cs typeface="Arial" charset="0"/>
              </a:rPr>
              <a:t> (1767—1848), светский острослов и поэт-любитель.</a:t>
            </a:r>
            <a:endParaRPr lang="ru-RU" sz="2800" dirty="0" smtClean="0">
              <a:solidFill>
                <a:srgbClr val="FF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500198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7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7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7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7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700" dirty="0" smtClean="0">
                <a:latin typeface="Times New Roman"/>
                <a:ea typeface="Times New Roman"/>
                <a:cs typeface="Times New Roman"/>
              </a:rPr>
              <a:t>1</a:t>
            </a:r>
            <a:r>
              <a:rPr lang="ru-RU" sz="2700" dirty="0" smtClean="0">
                <a:latin typeface="Times New Roman"/>
                <a:ea typeface="Times New Roman"/>
                <a:cs typeface="Times New Roman"/>
              </a:rPr>
              <a:t>. УЧЕБА А. С. ПУШКИНА В ПРИВИЛЕГИРОВАННОМ</a:t>
            </a:r>
            <a:r>
              <a:rPr lang="ru-RU" sz="2700" dirty="0" smtClean="0">
                <a:ea typeface="Times New Roman"/>
                <a:cs typeface="Times New Roman"/>
              </a:rPr>
              <a:t/>
            </a:r>
            <a:br>
              <a:rPr lang="ru-RU" sz="2700" dirty="0" smtClean="0">
                <a:ea typeface="Times New Roman"/>
                <a:cs typeface="Times New Roman"/>
              </a:rPr>
            </a:br>
            <a:r>
              <a:rPr lang="ru-RU" sz="2700" dirty="0" smtClean="0">
                <a:latin typeface="Times New Roman"/>
                <a:ea typeface="Times New Roman"/>
                <a:cs typeface="Times New Roman"/>
              </a:rPr>
              <a:t>УЧЕБНОМ ЗАВЕДЕНИИ – ЦАРСКОСЕЛЬСКОМ ЛИЦЕЕ (1811–1817)</a:t>
            </a:r>
            <a:r>
              <a:rPr lang="ru-RU" sz="3600" dirty="0" smtClean="0">
                <a:ea typeface="Times New Roman"/>
                <a:cs typeface="Times New Roman"/>
              </a:rPr>
              <a:t/>
            </a:r>
            <a:br>
              <a:rPr lang="ru-RU" sz="3600" dirty="0" smtClean="0">
                <a:ea typeface="Times New Roman"/>
                <a:cs typeface="Times New Roman"/>
              </a:rPr>
            </a:br>
            <a:endParaRPr lang="ru-RU" dirty="0"/>
          </a:p>
        </p:txBody>
      </p:sp>
      <p:pic>
        <p:nvPicPr>
          <p:cNvPr id="4" name="Содержимое 3" descr="licey_185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5900" y="2000240"/>
            <a:ext cx="6172200" cy="4063216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2</a:t>
            </a:r>
            <a:r>
              <a:rPr lang="ru-RU" sz="3600" dirty="0" smtClean="0"/>
              <a:t>. А. С. ПУШКИН В ПЕТЕРБУРГЕ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(</a:t>
            </a:r>
            <a:r>
              <a:rPr lang="ru-RU" sz="3600" dirty="0" smtClean="0"/>
              <a:t>1817–1820)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5835" y="1600200"/>
            <a:ext cx="6892329" cy="4525963"/>
          </a:xfr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 ЮЖНАЯ ССЫЛКА (1820–1824)</a:t>
            </a:r>
            <a:endParaRPr lang="ru-RU" dirty="0"/>
          </a:p>
        </p:txBody>
      </p:sp>
      <p:pic>
        <p:nvPicPr>
          <p:cNvPr id="5" name="Содержимое 4" descr="49327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4. В СЕЛЕ МИХАЙЛОВСКОМ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ru-RU" dirty="0" smtClean="0"/>
              <a:t>1824–1826)</a:t>
            </a:r>
            <a:endParaRPr lang="ru-RU" dirty="0"/>
          </a:p>
        </p:txBody>
      </p:sp>
      <p:pic>
        <p:nvPicPr>
          <p:cNvPr id="4" name="Содержимое 3" descr="petr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57554" y="1428736"/>
            <a:ext cx="5486400" cy="3657600"/>
          </a:xfrm>
        </p:spPr>
      </p:pic>
      <p:pic>
        <p:nvPicPr>
          <p:cNvPr id="5" name="Рисунок 4" descr="Pushki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44" y="3714752"/>
            <a:ext cx="3463295" cy="2928958"/>
          </a:xfrm>
          <a:prstGeom prst="rect">
            <a:avLst/>
          </a:prstGeom>
        </p:spPr>
      </p:pic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1142984"/>
            <a:ext cx="2705100" cy="16859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5. А. С. ПУШКИН В МОСКВЕ</a:t>
            </a:r>
            <a:br>
              <a:rPr lang="ru-RU" dirty="0" smtClean="0"/>
            </a:br>
            <a:r>
              <a:rPr lang="ru-RU" dirty="0" smtClean="0"/>
              <a:t>(1826)</a:t>
            </a:r>
            <a:endParaRPr lang="ru-RU" dirty="0"/>
          </a:p>
        </p:txBody>
      </p:sp>
      <p:pic>
        <p:nvPicPr>
          <p:cNvPr id="4" name="Содержимое 3" descr="Без названия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1538" y="1142984"/>
            <a:ext cx="1857375" cy="2466975"/>
          </a:xfrm>
        </p:spPr>
      </p:pic>
      <p:pic>
        <p:nvPicPr>
          <p:cNvPr id="5" name="Рисунок 4" descr="Pushkin-v-Moskve_bi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240" y="1785926"/>
            <a:ext cx="5715000" cy="38576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6. ГОДЫ СКИТАНИЙ (1827–1830)</a:t>
            </a:r>
            <a:endParaRPr lang="ru-RU" dirty="0"/>
          </a:p>
        </p:txBody>
      </p:sp>
      <p:pic>
        <p:nvPicPr>
          <p:cNvPr id="5" name="Рисунок 4" descr="pushkin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7" y="1214422"/>
            <a:ext cx="4786345" cy="2638473"/>
          </a:xfrm>
          <a:prstGeom prst="rect">
            <a:avLst/>
          </a:prstGeom>
        </p:spPr>
      </p:pic>
      <p:pic>
        <p:nvPicPr>
          <p:cNvPr id="4" name="Содержимое 3" descr="Без названия (1)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00562" y="3571876"/>
            <a:ext cx="4362472" cy="2994169"/>
          </a:xfrm>
        </p:spPr>
      </p:pic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538" y="4500570"/>
            <a:ext cx="2705100" cy="16859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7. БОЛДИНСКАЯ ОСЕНЬ (1830)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bigboldino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41784" y="1285875"/>
            <a:ext cx="7260432" cy="4840288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8. </a:t>
            </a:r>
            <a:r>
              <a:rPr lang="ru-RU" sz="4000" dirty="0" smtClean="0"/>
              <a:t>В </a:t>
            </a:r>
            <a:r>
              <a:rPr lang="ru-RU" sz="4000" dirty="0" smtClean="0"/>
              <a:t>ПЕТЕРБУРГЕ. ПОСЛЕДНИЕ ГОДЫ ЖИЗНИ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  1831- 1836)</a:t>
            </a:r>
            <a:endParaRPr lang="ru-RU" dirty="0"/>
          </a:p>
        </p:txBody>
      </p:sp>
      <p:pic>
        <p:nvPicPr>
          <p:cNvPr id="4" name="Содержимое 3" descr="Svadba-pushkina-i-goncharovoy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8596" y="1785926"/>
            <a:ext cx="4024874" cy="4525963"/>
          </a:xfrm>
        </p:spPr>
      </p:pic>
      <p:pic>
        <p:nvPicPr>
          <p:cNvPr id="5" name="Рисунок 4" descr="pushkin-goncharov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2" y="1785926"/>
            <a:ext cx="3714776" cy="455870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lide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9. ДУЭЛЬ И СМЕРТЬ ПУШКИНА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>(27 </a:t>
            </a:r>
            <a:r>
              <a:rPr lang="ru-RU" dirty="0" smtClean="0"/>
              <a:t>января 1837 г</a:t>
            </a:r>
            <a:r>
              <a:rPr lang="ru-RU" dirty="0" smtClean="0"/>
              <a:t>.)</a:t>
            </a:r>
            <a:endParaRPr lang="ru-RU" dirty="0"/>
          </a:p>
        </p:txBody>
      </p:sp>
      <p:pic>
        <p:nvPicPr>
          <p:cNvPr id="5" name="Содержимое 4" descr="Duel_of_Pushkin_and_d'Anthes_(19th_century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1472" y="1500174"/>
            <a:ext cx="3390900" cy="2463800"/>
          </a:xfrm>
        </p:spPr>
      </p:pic>
      <p:pic>
        <p:nvPicPr>
          <p:cNvPr id="6" name="Рисунок 5" descr="images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572" y="1500174"/>
            <a:ext cx="3649974" cy="2428892"/>
          </a:xfrm>
          <a:prstGeom prst="rect">
            <a:avLst/>
          </a:prstGeom>
        </p:spPr>
      </p:pic>
      <p:pic>
        <p:nvPicPr>
          <p:cNvPr id="7" name="Рисунок 6" descr="images (2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6" y="4002384"/>
            <a:ext cx="3571900" cy="2537929"/>
          </a:xfrm>
          <a:prstGeom prst="rect">
            <a:avLst/>
          </a:prstGeom>
        </p:spPr>
      </p:pic>
      <p:pic>
        <p:nvPicPr>
          <p:cNvPr id="8" name="Рисунок 7" descr="images (3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9124" y="4071942"/>
            <a:ext cx="3716717" cy="25050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3802019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2" y="3071810"/>
            <a:ext cx="4885879" cy="3661838"/>
          </a:xfrm>
          <a:prstGeom prst="rect">
            <a:avLst/>
          </a:prstGeom>
        </p:spPr>
      </p:pic>
      <p:pic>
        <p:nvPicPr>
          <p:cNvPr id="6" name="Рисунок 5" descr="images (4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694" y="357166"/>
            <a:ext cx="3286148" cy="2461439"/>
          </a:xfrm>
          <a:prstGeom prst="rect">
            <a:avLst/>
          </a:prstGeom>
        </p:spPr>
      </p:pic>
      <p:pic>
        <p:nvPicPr>
          <p:cNvPr id="7" name="Рисунок 6" descr="201005022_3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142852"/>
            <a:ext cx="4500594" cy="3000396"/>
          </a:xfrm>
          <a:prstGeom prst="rect">
            <a:avLst/>
          </a:prstGeom>
        </p:spPr>
      </p:pic>
      <p:pic>
        <p:nvPicPr>
          <p:cNvPr id="8" name="Рисунок 7" descr="Без названия (2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357" y="3296958"/>
            <a:ext cx="2535635" cy="338520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r0zvy57iqy2it3m7v4csc6wu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0b1752b5224e215ff5e8506e1a51bf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1500174"/>
            <a:ext cx="2968526" cy="38576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 descr="цвет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28" y="1500174"/>
            <a:ext cx="2971821" cy="37147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4348" y="500042"/>
            <a:ext cx="8229600" cy="114300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0033CC"/>
                </a:solidFill>
              </a:rPr>
              <a:t>Не понимать русского Пушкина - значит не иметь права называться русским. Он понял русский народ и постиг его назначение в такой глубине и в такой обширности, как никогда и никто. </a:t>
            </a:r>
            <a:br>
              <a:rPr lang="ru-RU" sz="2000" dirty="0" smtClean="0">
                <a:solidFill>
                  <a:srgbClr val="0033CC"/>
                </a:solidFill>
              </a:rPr>
            </a:br>
            <a:r>
              <a:rPr lang="ru-RU" sz="2000" dirty="0" smtClean="0">
                <a:solidFill>
                  <a:srgbClr val="0033CC"/>
                </a:solidFill>
              </a:rPr>
              <a:t>						Ф. Достоевский </a:t>
            </a:r>
            <a:br>
              <a:rPr lang="ru-RU" sz="2000" dirty="0" smtClean="0">
                <a:solidFill>
                  <a:srgbClr val="0033CC"/>
                </a:solidFill>
              </a:rPr>
            </a:br>
            <a:endParaRPr lang="ru-RU" sz="2000" dirty="0">
              <a:solidFill>
                <a:srgbClr val="0033CC"/>
              </a:solidFill>
            </a:endParaRPr>
          </a:p>
        </p:txBody>
      </p:sp>
      <p:pic>
        <p:nvPicPr>
          <p:cNvPr id="7" name="пУШКИН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576388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0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94</Words>
  <Application>Microsoft Office PowerPoint</Application>
  <PresentationFormat>Экран (4:3)</PresentationFormat>
  <Paragraphs>15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  1. УЧЕБА А. С. ПУШКИНА В ПРИВИЛЕГИРОВАННОМ УЧЕБНОМ ЗАВЕДЕНИИ – ЦАРСКОСЕЛЬСКОМ ЛИЦЕЕ (1811–1817) </vt:lpstr>
      <vt:lpstr> 2. А. С. ПУШКИН В ПЕТЕРБУРГЕ  (1817–1820) </vt:lpstr>
      <vt:lpstr>3. ЮЖНАЯ ССЫЛКА (1820–1824)</vt:lpstr>
      <vt:lpstr>4. В СЕЛЕ МИХАЙЛОВСКОМ  (1824–1826)</vt:lpstr>
      <vt:lpstr>5. А. С. ПУШКИН В МОСКВЕ (1826)</vt:lpstr>
      <vt:lpstr>6. ГОДЫ СКИТАНИЙ (1827–1830)</vt:lpstr>
      <vt:lpstr>7. БОЛДИНСКАЯ ОСЕНЬ (1830) </vt:lpstr>
      <vt:lpstr>8. В ПЕТЕРБУРГЕ. ПОСЛЕДНИЕ ГОДЫ ЖИЗНИ (  1831- 1836)</vt:lpstr>
      <vt:lpstr>Слайд 13</vt:lpstr>
      <vt:lpstr>9. ДУЭЛЬ И СМЕРТЬ ПУШКИНА  (27 января 1837 г.)</vt:lpstr>
      <vt:lpstr>Слайд 15</vt:lpstr>
      <vt:lpstr>Слайд 16</vt:lpstr>
      <vt:lpstr>Не понимать русского Пушкина - значит не иметь права называться русским. Он понял русский народ и постиг его назначение в такой глубине и в такой обширности, как никогда и никто.        Ф. Достоевский 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1</cp:lastModifiedBy>
  <cp:revision>33</cp:revision>
  <dcterms:created xsi:type="dcterms:W3CDTF">2014-11-26T10:32:32Z</dcterms:created>
  <dcterms:modified xsi:type="dcterms:W3CDTF">2017-01-27T17:16:49Z</dcterms:modified>
</cp:coreProperties>
</file>